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99" r:id="rId5"/>
    <p:sldId id="306" r:id="rId6"/>
    <p:sldId id="307" r:id="rId7"/>
    <p:sldId id="308" r:id="rId8"/>
    <p:sldId id="323" r:id="rId9"/>
    <p:sldId id="316" r:id="rId10"/>
    <p:sldId id="309" r:id="rId11"/>
    <p:sldId id="324" r:id="rId12"/>
    <p:sldId id="317" r:id="rId13"/>
    <p:sldId id="310" r:id="rId14"/>
    <p:sldId id="330" r:id="rId15"/>
    <p:sldId id="325" r:id="rId16"/>
    <p:sldId id="333" r:id="rId17"/>
    <p:sldId id="331" r:id="rId18"/>
    <p:sldId id="338" r:id="rId19"/>
    <p:sldId id="334" r:id="rId20"/>
    <p:sldId id="332" r:id="rId21"/>
    <p:sldId id="336" r:id="rId22"/>
    <p:sldId id="337" r:id="rId23"/>
    <p:sldId id="339" r:id="rId24"/>
    <p:sldId id="340" r:id="rId25"/>
    <p:sldId id="341" r:id="rId26"/>
    <p:sldId id="342" r:id="rId27"/>
    <p:sldId id="36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26" r:id="rId48"/>
    <p:sldId id="305" r:id="rId49"/>
    <p:sldId id="328" r:id="rId50"/>
    <p:sldId id="314" r:id="rId51"/>
    <p:sldId id="322" r:id="rId52"/>
    <p:sldId id="329" r:id="rId53"/>
    <p:sldId id="31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99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35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5B0E32-B5E8-ABB8-8111-85B8EC8C30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EA51B-84EE-4022-ED15-8909CC5A91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91314-61E5-4127-8B6D-13C983E58D8B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72E51-A58D-6BAE-BC6A-6A72A8B119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C89E0-2DC1-17B3-023A-4CF4DC2738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699229-3980-4402-938E-FE0E090C2D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788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814B8-89E7-7342-9335-248FD4EADF1C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3DE1-6F2E-B445-8653-2E5FC0D998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62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">
            <a:extLst>
              <a:ext uri="{FF2B5EF4-FFF2-40B4-BE49-F238E27FC236}">
                <a16:creationId xmlns:a16="http://schemas.microsoft.com/office/drawing/2014/main" id="{098C23CB-4BF7-816E-A510-D87719695ABA}"/>
              </a:ext>
            </a:extLst>
          </p:cNvPr>
          <p:cNvSpPr/>
          <p:nvPr userDrawn="1"/>
        </p:nvSpPr>
        <p:spPr>
          <a:xfrm rot="10800000">
            <a:off x="1476050" y="1379096"/>
            <a:ext cx="9239900" cy="5478904"/>
          </a:xfrm>
          <a:custGeom>
            <a:avLst/>
            <a:gdLst>
              <a:gd name="connsiteX0" fmla="*/ 5632 w 9239900"/>
              <a:gd name="connsiteY0" fmla="*/ 0 h 4886591"/>
              <a:gd name="connsiteX1" fmla="*/ 9234268 w 9239900"/>
              <a:gd name="connsiteY1" fmla="*/ 0 h 4886591"/>
              <a:gd name="connsiteX2" fmla="*/ 9239900 w 9239900"/>
              <a:gd name="connsiteY2" fmla="*/ 224751 h 4886591"/>
              <a:gd name="connsiteX3" fmla="*/ 4619950 w 9239900"/>
              <a:gd name="connsiteY3" fmla="*/ 4886591 h 4886591"/>
              <a:gd name="connsiteX4" fmla="*/ 0 w 9239900"/>
              <a:gd name="connsiteY4" fmla="*/ 224751 h 4886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900" h="4886591">
                <a:moveTo>
                  <a:pt x="5632" y="0"/>
                </a:moveTo>
                <a:lnTo>
                  <a:pt x="9234268" y="0"/>
                </a:lnTo>
                <a:lnTo>
                  <a:pt x="9239900" y="224751"/>
                </a:lnTo>
                <a:cubicBezTo>
                  <a:pt x="9239900" y="2799414"/>
                  <a:pt x="7171478" y="4886591"/>
                  <a:pt x="4619950" y="4886591"/>
                </a:cubicBezTo>
                <a:cubicBezTo>
                  <a:pt x="2068422" y="4886591"/>
                  <a:pt x="0" y="2799414"/>
                  <a:pt x="0" y="22475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01AFF5E-2AE2-F6EE-AA93-402BFD084F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76700" y="1"/>
            <a:ext cx="9239250" cy="5478904"/>
          </a:xfrm>
          <a:custGeom>
            <a:avLst/>
            <a:gdLst>
              <a:gd name="connsiteX0" fmla="*/ 5307 w 9239250"/>
              <a:gd name="connsiteY0" fmla="*/ 0 h 4886324"/>
              <a:gd name="connsiteX1" fmla="*/ 9233943 w 9239250"/>
              <a:gd name="connsiteY1" fmla="*/ 0 h 4886324"/>
              <a:gd name="connsiteX2" fmla="*/ 9239250 w 9239250"/>
              <a:gd name="connsiteY2" fmla="*/ 211784 h 4886324"/>
              <a:gd name="connsiteX3" fmla="*/ 9239250 w 9239250"/>
              <a:gd name="connsiteY3" fmla="*/ 231244 h 4886324"/>
              <a:gd name="connsiteX4" fmla="*/ 9215723 w 9239250"/>
              <a:gd name="connsiteY4" fmla="*/ 701397 h 4886324"/>
              <a:gd name="connsiteX5" fmla="*/ 4857367 w 9239250"/>
              <a:gd name="connsiteY5" fmla="*/ 4880525 h 4886324"/>
              <a:gd name="connsiteX6" fmla="*/ 4630090 w 9239250"/>
              <a:gd name="connsiteY6" fmla="*/ 4886324 h 4886324"/>
              <a:gd name="connsiteX7" fmla="*/ 4609160 w 9239250"/>
              <a:gd name="connsiteY7" fmla="*/ 4886324 h 4886324"/>
              <a:gd name="connsiteX8" fmla="*/ 4381883 w 9239250"/>
              <a:gd name="connsiteY8" fmla="*/ 4880525 h 4886324"/>
              <a:gd name="connsiteX9" fmla="*/ 23528 w 9239250"/>
              <a:gd name="connsiteY9" fmla="*/ 701397 h 4886324"/>
              <a:gd name="connsiteX10" fmla="*/ 0 w 9239250"/>
              <a:gd name="connsiteY10" fmla="*/ 231247 h 4886324"/>
              <a:gd name="connsiteX11" fmla="*/ 0 w 9239250"/>
              <a:gd name="connsiteY11" fmla="*/ 211779 h 488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9250" h="4886324">
                <a:moveTo>
                  <a:pt x="5307" y="0"/>
                </a:moveTo>
                <a:lnTo>
                  <a:pt x="9233943" y="0"/>
                </a:lnTo>
                <a:lnTo>
                  <a:pt x="9239250" y="211784"/>
                </a:lnTo>
                <a:lnTo>
                  <a:pt x="9239250" y="231244"/>
                </a:lnTo>
                <a:lnTo>
                  <a:pt x="9215723" y="701397"/>
                </a:lnTo>
                <a:cubicBezTo>
                  <a:pt x="8987021" y="2973800"/>
                  <a:pt x="7140923" y="4763722"/>
                  <a:pt x="4857367" y="4880525"/>
                </a:cubicBezTo>
                <a:lnTo>
                  <a:pt x="4630090" y="4886324"/>
                </a:lnTo>
                <a:lnTo>
                  <a:pt x="4609160" y="4886324"/>
                </a:lnTo>
                <a:lnTo>
                  <a:pt x="4381883" y="4880525"/>
                </a:lnTo>
                <a:cubicBezTo>
                  <a:pt x="2098327" y="4763722"/>
                  <a:pt x="252229" y="2973800"/>
                  <a:pt x="23528" y="701397"/>
                </a:cubicBezTo>
                <a:lnTo>
                  <a:pt x="0" y="231247"/>
                </a:lnTo>
                <a:lnTo>
                  <a:pt x="0" y="21177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169199-FFB3-A890-D12F-AEEC5AB5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3664" y="4498848"/>
            <a:ext cx="8421624" cy="2093976"/>
          </a:xfrm>
        </p:spPr>
        <p:txBody>
          <a:bodyPr>
            <a:noAutofit/>
          </a:bodyPr>
          <a:lstStyle>
            <a:lvl1pPr algn="ctr">
              <a:defRPr sz="7200" b="1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47E49B-6CDA-9B76-1FAC-07D71D057F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 rot="16200000">
            <a:off x="-1545336" y="2660904"/>
            <a:ext cx="4645152" cy="15361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 spc="3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BC1BC2F-2A80-32D5-E778-25FCC3D3B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 flipH="1" flipV="1">
            <a:off x="9101328" y="2660904"/>
            <a:ext cx="4645152" cy="15361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cap="all" spc="30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4434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A56009-3BE5-7F08-725F-41975A2103F1}"/>
              </a:ext>
            </a:extLst>
          </p:cNvPr>
          <p:cNvSpPr/>
          <p:nvPr userDrawn="1"/>
        </p:nvSpPr>
        <p:spPr>
          <a:xfrm rot="5400000">
            <a:off x="3352798" y="-2666995"/>
            <a:ext cx="5486397" cy="12191997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">
            <a:extLst>
              <a:ext uri="{FF2B5EF4-FFF2-40B4-BE49-F238E27FC236}">
                <a16:creationId xmlns:a16="http://schemas.microsoft.com/office/drawing/2014/main" id="{CA87F4D9-254F-4233-2472-F92D93799EAD}"/>
              </a:ext>
            </a:extLst>
          </p:cNvPr>
          <p:cNvSpPr/>
          <p:nvPr userDrawn="1"/>
        </p:nvSpPr>
        <p:spPr>
          <a:xfrm rot="16200000">
            <a:off x="-1979943" y="2261202"/>
            <a:ext cx="6288750" cy="2328873"/>
          </a:xfrm>
          <a:custGeom>
            <a:avLst/>
            <a:gdLst>
              <a:gd name="connsiteX0" fmla="*/ 0 w 6288750"/>
              <a:gd name="connsiteY0" fmla="*/ 0 h 2328873"/>
              <a:gd name="connsiteX1" fmla="*/ 6288750 w 6288750"/>
              <a:gd name="connsiteY1" fmla="*/ 0 h 2328873"/>
              <a:gd name="connsiteX2" fmla="*/ 6162469 w 6288750"/>
              <a:gd name="connsiteY2" fmla="*/ 296585 h 2328873"/>
              <a:gd name="connsiteX3" fmla="*/ 3144375 w 6288750"/>
              <a:gd name="connsiteY3" fmla="*/ 2328873 h 2328873"/>
              <a:gd name="connsiteX4" fmla="*/ 126282 w 6288750"/>
              <a:gd name="connsiteY4" fmla="*/ 296585 h 232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8750" h="2328873">
                <a:moveTo>
                  <a:pt x="0" y="0"/>
                </a:moveTo>
                <a:lnTo>
                  <a:pt x="6288750" y="0"/>
                </a:lnTo>
                <a:lnTo>
                  <a:pt x="6162469" y="296585"/>
                </a:lnTo>
                <a:cubicBezTo>
                  <a:pt x="5581235" y="1507107"/>
                  <a:pt x="4447628" y="2328873"/>
                  <a:pt x="3144375" y="2328873"/>
                </a:cubicBezTo>
                <a:cubicBezTo>
                  <a:pt x="1841122" y="2328873"/>
                  <a:pt x="707515" y="1507107"/>
                  <a:pt x="126282" y="29658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E18FF0-077E-6668-7400-46DBF42B8660}"/>
              </a:ext>
            </a:extLst>
          </p:cNvPr>
          <p:cNvSpPr/>
          <p:nvPr userDrawn="1"/>
        </p:nvSpPr>
        <p:spPr>
          <a:xfrm rot="5400000">
            <a:off x="2705099" y="-2705097"/>
            <a:ext cx="685801" cy="60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7A6E5D-CFB0-24C1-2294-0E2E9CFC9263}"/>
              </a:ext>
            </a:extLst>
          </p:cNvPr>
          <p:cNvSpPr/>
          <p:nvPr userDrawn="1"/>
        </p:nvSpPr>
        <p:spPr>
          <a:xfrm rot="5400000">
            <a:off x="8801096" y="3467101"/>
            <a:ext cx="685801" cy="60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57A7C-B7A1-E1DD-485D-9DC22F94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2450592"/>
            <a:ext cx="4965192" cy="196596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72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A963E94-81AE-19CC-DF83-6111A2B4F3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587752"/>
            <a:ext cx="4636008" cy="1691640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sz="2400" spc="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71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89D61-DB67-1495-CBF7-35A7248D7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868680"/>
            <a:ext cx="5266944" cy="1618488"/>
          </a:xfrm>
        </p:spPr>
        <p:txBody>
          <a:bodyPr>
            <a:noAutofit/>
          </a:bodyPr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0F2D0A-BAAF-2549-FFA2-FEB8BAE1FB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456" y="2980944"/>
            <a:ext cx="3383280" cy="275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8CD9A70-8549-CC59-2676-F55CA05BD8B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82717" y="0"/>
            <a:ext cx="5475288" cy="6858000"/>
          </a:xfrm>
          <a:custGeom>
            <a:avLst/>
            <a:gdLst>
              <a:gd name="connsiteX0" fmla="*/ 1725546 w 5475288"/>
              <a:gd name="connsiteY0" fmla="*/ 0 h 6858000"/>
              <a:gd name="connsiteX1" fmla="*/ 5475288 w 5475288"/>
              <a:gd name="connsiteY1" fmla="*/ 0 h 6858000"/>
              <a:gd name="connsiteX2" fmla="*/ 5475288 w 5475288"/>
              <a:gd name="connsiteY2" fmla="*/ 6858000 h 6858000"/>
              <a:gd name="connsiteX3" fmla="*/ 1725545 w 5475288"/>
              <a:gd name="connsiteY3" fmla="*/ 6858000 h 6858000"/>
              <a:gd name="connsiteX4" fmla="*/ 1441507 w 5475288"/>
              <a:gd name="connsiteY4" fmla="*/ 6616491 h 6858000"/>
              <a:gd name="connsiteX5" fmla="*/ 4994 w 5475288"/>
              <a:gd name="connsiteY5" fmla="*/ 3666742 h 6858000"/>
              <a:gd name="connsiteX6" fmla="*/ 0 w 5475288"/>
              <a:gd name="connsiteY6" fmla="*/ 3492199 h 6858000"/>
              <a:gd name="connsiteX7" fmla="*/ 0 w 5475288"/>
              <a:gd name="connsiteY7" fmla="*/ 3365801 h 6858000"/>
              <a:gd name="connsiteX8" fmla="*/ 4994 w 5475288"/>
              <a:gd name="connsiteY8" fmla="*/ 3191258 h 6858000"/>
              <a:gd name="connsiteX9" fmla="*/ 1441507 w 5475288"/>
              <a:gd name="connsiteY9" fmla="*/ 24151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75288" h="6858000">
                <a:moveTo>
                  <a:pt x="1725546" y="0"/>
                </a:moveTo>
                <a:lnTo>
                  <a:pt x="5475288" y="0"/>
                </a:lnTo>
                <a:lnTo>
                  <a:pt x="5475288" y="6858000"/>
                </a:lnTo>
                <a:lnTo>
                  <a:pt x="1725545" y="6858000"/>
                </a:lnTo>
                <a:lnTo>
                  <a:pt x="1441507" y="6616491"/>
                </a:lnTo>
                <a:cubicBezTo>
                  <a:pt x="604936" y="5840934"/>
                  <a:pt x="70475" y="4808520"/>
                  <a:pt x="4994" y="3666742"/>
                </a:cubicBezTo>
                <a:lnTo>
                  <a:pt x="0" y="3492199"/>
                </a:lnTo>
                <a:lnTo>
                  <a:pt x="0" y="3365801"/>
                </a:lnTo>
                <a:lnTo>
                  <a:pt x="4994" y="3191258"/>
                </a:lnTo>
                <a:cubicBezTo>
                  <a:pt x="70475" y="2049480"/>
                  <a:pt x="604936" y="1017067"/>
                  <a:pt x="1441507" y="24151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Picture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17BB1C-6202-0017-D4A1-6CF13039D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3126" y="281264"/>
            <a:ext cx="2328872" cy="6288750"/>
          </a:xfrm>
          <a:custGeom>
            <a:avLst/>
            <a:gdLst>
              <a:gd name="connsiteX0" fmla="*/ 2328872 w 2328872"/>
              <a:gd name="connsiteY0" fmla="*/ 0 h 6288750"/>
              <a:gd name="connsiteX1" fmla="*/ 2328872 w 2328872"/>
              <a:gd name="connsiteY1" fmla="*/ 6288750 h 6288750"/>
              <a:gd name="connsiteX2" fmla="*/ 2032288 w 2328872"/>
              <a:gd name="connsiteY2" fmla="*/ 6162469 h 6288750"/>
              <a:gd name="connsiteX3" fmla="*/ 0 w 2328872"/>
              <a:gd name="connsiteY3" fmla="*/ 3144375 h 6288750"/>
              <a:gd name="connsiteX4" fmla="*/ 2032288 w 2328872"/>
              <a:gd name="connsiteY4" fmla="*/ 126282 h 628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872" h="6288750">
                <a:moveTo>
                  <a:pt x="2328872" y="0"/>
                </a:moveTo>
                <a:lnTo>
                  <a:pt x="2328872" y="6288750"/>
                </a:lnTo>
                <a:lnTo>
                  <a:pt x="2032288" y="6162469"/>
                </a:lnTo>
                <a:cubicBezTo>
                  <a:pt x="821766" y="5581235"/>
                  <a:pt x="0" y="4447628"/>
                  <a:pt x="0" y="3144375"/>
                </a:cubicBezTo>
                <a:cubicBezTo>
                  <a:pt x="0" y="1841122"/>
                  <a:pt x="821766" y="707515"/>
                  <a:pt x="2032288" y="1262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800" dirty="0">
                <a:noFill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895E44-8BB4-22DB-782B-DEDBE96CC51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7DA117-367E-3E27-5E36-1D9C826A6B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7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57A7C-B7A1-E1DD-485D-9DC22F94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" y="868680"/>
            <a:ext cx="5266944" cy="1618488"/>
          </a:xfrm>
        </p:spPr>
        <p:txBody>
          <a:bodyPr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B529F-5769-6BEF-E691-6521F4ACDB73}"/>
              </a:ext>
            </a:extLst>
          </p:cNvPr>
          <p:cNvSpPr/>
          <p:nvPr userDrawn="1"/>
        </p:nvSpPr>
        <p:spPr>
          <a:xfrm>
            <a:off x="10658006" y="0"/>
            <a:ext cx="1533994" cy="62369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CA7DC2D-7268-8F58-E0C2-6F42E98A52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62456" y="2969369"/>
            <a:ext cx="2377440" cy="3657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5746E5E-B809-F2FB-1D5F-3DEEAAE3AC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2455" y="3588730"/>
            <a:ext cx="2377440" cy="21405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FC4C214-B21B-2FE4-2CFB-E32D144AAC8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80560" y="2969369"/>
            <a:ext cx="2377440" cy="3657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BCB0423-26CC-1866-36D6-417CE8478E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80560" y="3588730"/>
            <a:ext cx="2377440" cy="21405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C91F37E2-352A-E656-2B44-10A08B8066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589520" y="2969369"/>
            <a:ext cx="2377440" cy="3657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A963E94-81AE-19CC-DF83-6111A2B4F3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589520" y="3588730"/>
            <a:ext cx="2377440" cy="21405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172931EA-341C-999B-DB4A-D602BB175D6B}"/>
              </a:ext>
            </a:extLst>
          </p:cNvPr>
          <p:cNvSpPr/>
          <p:nvPr userDrawn="1"/>
        </p:nvSpPr>
        <p:spPr>
          <a:xfrm rot="10800000" flipV="1">
            <a:off x="5903249" y="0"/>
            <a:ext cx="6288750" cy="2328873"/>
          </a:xfrm>
          <a:custGeom>
            <a:avLst/>
            <a:gdLst>
              <a:gd name="connsiteX0" fmla="*/ 0 w 6288750"/>
              <a:gd name="connsiteY0" fmla="*/ 0 h 2328873"/>
              <a:gd name="connsiteX1" fmla="*/ 6288750 w 6288750"/>
              <a:gd name="connsiteY1" fmla="*/ 0 h 2328873"/>
              <a:gd name="connsiteX2" fmla="*/ 6162469 w 6288750"/>
              <a:gd name="connsiteY2" fmla="*/ 296585 h 2328873"/>
              <a:gd name="connsiteX3" fmla="*/ 3144375 w 6288750"/>
              <a:gd name="connsiteY3" fmla="*/ 2328873 h 2328873"/>
              <a:gd name="connsiteX4" fmla="*/ 126282 w 6288750"/>
              <a:gd name="connsiteY4" fmla="*/ 296585 h 232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8750" h="2328873">
                <a:moveTo>
                  <a:pt x="0" y="0"/>
                </a:moveTo>
                <a:lnTo>
                  <a:pt x="6288750" y="0"/>
                </a:lnTo>
                <a:lnTo>
                  <a:pt x="6162469" y="296585"/>
                </a:lnTo>
                <a:cubicBezTo>
                  <a:pt x="5581235" y="1507107"/>
                  <a:pt x="4447628" y="2328873"/>
                  <a:pt x="3144375" y="2328873"/>
                </a:cubicBezTo>
                <a:cubicBezTo>
                  <a:pt x="1841122" y="2328873"/>
                  <a:pt x="707515" y="1507107"/>
                  <a:pt x="126282" y="296585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7790D-787D-B16D-4F53-AF0F195555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1C4E-0427-2EE8-F054-700072354C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3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26CDC0-74A8-24CD-126B-619B55F74DC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1">
              <a:lumMod val="10000"/>
              <a:lumOff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A3124-A555-144B-C9C1-76ED1C55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95727" y="2395726"/>
            <a:ext cx="6858000" cy="2066544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BC9B14B-4B74-B448-4A06-570EEE2ECF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6925" y="606425"/>
            <a:ext cx="8161338" cy="56451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9080C07-DA0E-40A9-A6C9-FEAA64B27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63126" y="281264"/>
            <a:ext cx="2328872" cy="6288750"/>
          </a:xfrm>
          <a:custGeom>
            <a:avLst/>
            <a:gdLst>
              <a:gd name="connsiteX0" fmla="*/ 2328872 w 2328872"/>
              <a:gd name="connsiteY0" fmla="*/ 0 h 6288750"/>
              <a:gd name="connsiteX1" fmla="*/ 2328872 w 2328872"/>
              <a:gd name="connsiteY1" fmla="*/ 6288750 h 6288750"/>
              <a:gd name="connsiteX2" fmla="*/ 2032288 w 2328872"/>
              <a:gd name="connsiteY2" fmla="*/ 6162469 h 6288750"/>
              <a:gd name="connsiteX3" fmla="*/ 0 w 2328872"/>
              <a:gd name="connsiteY3" fmla="*/ 3144375 h 6288750"/>
              <a:gd name="connsiteX4" fmla="*/ 2032288 w 2328872"/>
              <a:gd name="connsiteY4" fmla="*/ 126282 h 628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8872" h="6288750">
                <a:moveTo>
                  <a:pt x="2328872" y="0"/>
                </a:moveTo>
                <a:lnTo>
                  <a:pt x="2328872" y="6288750"/>
                </a:lnTo>
                <a:lnTo>
                  <a:pt x="2032288" y="6162469"/>
                </a:lnTo>
                <a:cubicBezTo>
                  <a:pt x="821766" y="5581235"/>
                  <a:pt x="0" y="4447628"/>
                  <a:pt x="0" y="3144375"/>
                </a:cubicBezTo>
                <a:cubicBezTo>
                  <a:pt x="0" y="1841122"/>
                  <a:pt x="821766" y="707515"/>
                  <a:pt x="2032288" y="12628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dirty="0">
                <a:noFill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256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B42AE4D-7E8A-373B-826E-ED8767EF67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3900" y="0"/>
            <a:ext cx="4958327" cy="6858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4A1ACA1B-89B4-3605-1B5E-989DDF75BB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682223" y="0"/>
            <a:ext cx="4217586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D78AD93-CCB0-81FB-63C1-2DA4A091014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682226" y="3429000"/>
            <a:ext cx="4975778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1AF1A-6C7B-7317-A57A-9AC2D3263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9F7D8-61EE-A54C-854D-B610FC9B2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5CFEFC-EFB5-3B4F-6F4A-34BD6260A636}"/>
              </a:ext>
            </a:extLst>
          </p:cNvPr>
          <p:cNvSpPr/>
          <p:nvPr userDrawn="1"/>
        </p:nvSpPr>
        <p:spPr>
          <a:xfrm>
            <a:off x="0" y="0"/>
            <a:ext cx="740745" cy="685800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95BCA1-704F-DB29-FA0F-C5A61648FBA8}"/>
              </a:ext>
            </a:extLst>
          </p:cNvPr>
          <p:cNvSpPr/>
          <p:nvPr userDrawn="1"/>
        </p:nvSpPr>
        <p:spPr>
          <a:xfrm>
            <a:off x="9897797" y="3219"/>
            <a:ext cx="760207" cy="3429000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9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BA4F1A-2B20-5C9F-65AA-33D7C1FC6863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6CDC0-74A8-24CD-126B-619B55F74DCB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5BC9B14B-4B74-B448-4A06-570EEE2ECF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792" y="606425"/>
            <a:ext cx="8161338" cy="564515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A3124-A555-144B-C9C1-76ED1C55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7816" y="4187952"/>
            <a:ext cx="6044184" cy="2066544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F1AD0C1-723A-B5D7-972E-ED8FE78335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4144" y="4529128"/>
            <a:ext cx="6288750" cy="2328873"/>
          </a:xfrm>
          <a:custGeom>
            <a:avLst/>
            <a:gdLst>
              <a:gd name="connsiteX0" fmla="*/ 3144375 w 6288750"/>
              <a:gd name="connsiteY0" fmla="*/ 0 h 2328873"/>
              <a:gd name="connsiteX1" fmla="*/ 6162468 w 6288750"/>
              <a:gd name="connsiteY1" fmla="*/ 2032288 h 2328873"/>
              <a:gd name="connsiteX2" fmla="*/ 6288750 w 6288750"/>
              <a:gd name="connsiteY2" fmla="*/ 2328873 h 2328873"/>
              <a:gd name="connsiteX3" fmla="*/ 0 w 6288750"/>
              <a:gd name="connsiteY3" fmla="*/ 2328873 h 2328873"/>
              <a:gd name="connsiteX4" fmla="*/ 126281 w 6288750"/>
              <a:gd name="connsiteY4" fmla="*/ 2032288 h 2328873"/>
              <a:gd name="connsiteX5" fmla="*/ 3144375 w 6288750"/>
              <a:gd name="connsiteY5" fmla="*/ 0 h 2328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8750" h="2328873">
                <a:moveTo>
                  <a:pt x="3144375" y="0"/>
                </a:moveTo>
                <a:cubicBezTo>
                  <a:pt x="4447628" y="0"/>
                  <a:pt x="5581235" y="821766"/>
                  <a:pt x="6162468" y="2032288"/>
                </a:cubicBezTo>
                <a:lnTo>
                  <a:pt x="6288750" y="2328873"/>
                </a:lnTo>
                <a:lnTo>
                  <a:pt x="0" y="2328873"/>
                </a:lnTo>
                <a:lnTo>
                  <a:pt x="126281" y="2032288"/>
                </a:lnTo>
                <a:cubicBezTo>
                  <a:pt x="707515" y="821766"/>
                  <a:pt x="1841122" y="0"/>
                  <a:pt x="3144375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800" smtClean="0">
                <a:noFill/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US">
                <a:solidFill>
                  <a:schemeClr val="lt1"/>
                </a:solidFill>
              </a:defRPr>
            </a:lvl5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580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A6C26FE2-0F48-4B22-73F2-03C6380930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0"/>
            <a:ext cx="5324981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E99A534A-A8D8-778B-D1BE-5D75A566106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-1" y="3429000"/>
            <a:ext cx="5324981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A5BD0C02-757A-F01D-6701-6288994C5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11674" y="0"/>
            <a:ext cx="5324981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EB68A042-8AD3-B191-F6E9-95DCF5785D5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11674" y="3429000"/>
            <a:ext cx="5324982" cy="3429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1AF1A-6C7B-7317-A57A-9AC2D3263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9F7D8-61EE-A54C-854D-B610FC9B2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96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6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orient="horz" pos="4320" userDrawn="1">
          <p15:clr>
            <a:srgbClr val="FBAE40"/>
          </p15:clr>
        </p15:guide>
        <p15:guide id="5" pos="4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411E8E-845E-BA86-7934-2523CBB415A8}"/>
              </a:ext>
            </a:extLst>
          </p:cNvPr>
          <p:cNvSpPr/>
          <p:nvPr userDrawn="1"/>
        </p:nvSpPr>
        <p:spPr>
          <a:xfrm>
            <a:off x="6096000" y="685798"/>
            <a:ext cx="6095997" cy="54863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77B985B-E9EE-B7BF-8A40-7C110A908D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2270" y="0"/>
            <a:ext cx="6957558" cy="6858000"/>
          </a:xfrm>
          <a:custGeom>
            <a:avLst/>
            <a:gdLst>
              <a:gd name="connsiteX0" fmla="*/ 597755 w 6957558"/>
              <a:gd name="connsiteY0" fmla="*/ 0 h 6858000"/>
              <a:gd name="connsiteX1" fmla="*/ 5108230 w 6957558"/>
              <a:gd name="connsiteY1" fmla="*/ 0 h 6858000"/>
              <a:gd name="connsiteX2" fmla="*/ 5147894 w 6957558"/>
              <a:gd name="connsiteY2" fmla="*/ 25428 h 6858000"/>
              <a:gd name="connsiteX3" fmla="*/ 6957558 w 6957558"/>
              <a:gd name="connsiteY3" fmla="*/ 3428999 h 6858000"/>
              <a:gd name="connsiteX4" fmla="*/ 5147895 w 6957558"/>
              <a:gd name="connsiteY4" fmla="*/ 6832569 h 6858000"/>
              <a:gd name="connsiteX5" fmla="*/ 5108226 w 6957558"/>
              <a:gd name="connsiteY5" fmla="*/ 6858000 h 6858000"/>
              <a:gd name="connsiteX6" fmla="*/ 597760 w 6957558"/>
              <a:gd name="connsiteY6" fmla="*/ 6858000 h 6858000"/>
              <a:gd name="connsiteX7" fmla="*/ 558091 w 6957558"/>
              <a:gd name="connsiteY7" fmla="*/ 6832569 h 6858000"/>
              <a:gd name="connsiteX8" fmla="*/ 166860 w 6957558"/>
              <a:gd name="connsiteY8" fmla="*/ 6532656 h 6858000"/>
              <a:gd name="connsiteX9" fmla="*/ 0 w 6957558"/>
              <a:gd name="connsiteY9" fmla="*/ 6379173 h 6858000"/>
              <a:gd name="connsiteX10" fmla="*/ 0 w 6957558"/>
              <a:gd name="connsiteY10" fmla="*/ 478824 h 6858000"/>
              <a:gd name="connsiteX11" fmla="*/ 166860 w 6957558"/>
              <a:gd name="connsiteY11" fmla="*/ 325342 h 6858000"/>
              <a:gd name="connsiteX12" fmla="*/ 558091 w 6957558"/>
              <a:gd name="connsiteY12" fmla="*/ 25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57558" h="6858000">
                <a:moveTo>
                  <a:pt x="597755" y="0"/>
                </a:moveTo>
                <a:lnTo>
                  <a:pt x="5108230" y="0"/>
                </a:lnTo>
                <a:lnTo>
                  <a:pt x="5147894" y="25428"/>
                </a:lnTo>
                <a:cubicBezTo>
                  <a:pt x="6239716" y="763048"/>
                  <a:pt x="6957558" y="2012193"/>
                  <a:pt x="6957558" y="3428999"/>
                </a:cubicBezTo>
                <a:cubicBezTo>
                  <a:pt x="6957558" y="4845805"/>
                  <a:pt x="6239716" y="6094949"/>
                  <a:pt x="5147895" y="6832569"/>
                </a:cubicBezTo>
                <a:lnTo>
                  <a:pt x="5108226" y="6858000"/>
                </a:lnTo>
                <a:lnTo>
                  <a:pt x="597760" y="6858000"/>
                </a:lnTo>
                <a:lnTo>
                  <a:pt x="558091" y="6832569"/>
                </a:lnTo>
                <a:cubicBezTo>
                  <a:pt x="421614" y="6740367"/>
                  <a:pt x="290979" y="6640172"/>
                  <a:pt x="166860" y="6532656"/>
                </a:cubicBezTo>
                <a:lnTo>
                  <a:pt x="0" y="6379173"/>
                </a:lnTo>
                <a:lnTo>
                  <a:pt x="0" y="478824"/>
                </a:lnTo>
                <a:lnTo>
                  <a:pt x="166860" y="325342"/>
                </a:lnTo>
                <a:cubicBezTo>
                  <a:pt x="290979" y="217826"/>
                  <a:pt x="421613" y="117631"/>
                  <a:pt x="558091" y="2542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FE2B18-CA83-0C24-A1E9-1E8580664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95727" y="2395726"/>
            <a:ext cx="6858000" cy="2066544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8B1B496C-E446-5FEB-668D-FEE5483757E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" y="685800"/>
            <a:ext cx="3236042" cy="390652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919A1258-3D7D-6780-FCF8-E9A0D834653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" y="4587240"/>
            <a:ext cx="3236042" cy="22707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A6C26FE2-0F48-4B22-73F2-03C6380930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36043" y="685800"/>
            <a:ext cx="4185920" cy="61722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A7B43A0B-3959-6EAF-113F-B4EAD2AF58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421964" y="685800"/>
            <a:ext cx="3236042" cy="227076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0B2D2027-BC96-A53A-048B-50F70DA0779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421964" y="2951480"/>
            <a:ext cx="3236042" cy="390652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91AF1A-6C7B-7317-A57A-9AC2D3263C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89F7D8-61EE-A54C-854D-B610FC9B2E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251642-BEBC-0776-BD8B-99D31ED3BCFA}"/>
              </a:ext>
            </a:extLst>
          </p:cNvPr>
          <p:cNvSpPr/>
          <p:nvPr userDrawn="1"/>
        </p:nvSpPr>
        <p:spPr>
          <a:xfrm rot="5400000">
            <a:off x="5753098" y="-5753100"/>
            <a:ext cx="685801" cy="121920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488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6" userDrawn="1">
          <p15:clr>
            <a:srgbClr val="FBAE40"/>
          </p15:clr>
        </p15:guide>
        <p15:guide id="2" orient="horz" pos="432" userDrawn="1">
          <p15:clr>
            <a:srgbClr val="FBAE40"/>
          </p15:clr>
        </p15:guide>
        <p15:guide id="3" orient="horz" userDrawn="1">
          <p15:clr>
            <a:srgbClr val="FBAE40"/>
          </p15:clr>
        </p15:guide>
        <p15:guide id="4" orient="horz" pos="4320" userDrawn="1">
          <p15:clr>
            <a:srgbClr val="FBAE40"/>
          </p15:clr>
        </p15:guide>
        <p15:guide id="5" pos="456" userDrawn="1">
          <p15:clr>
            <a:srgbClr val="FBAE40"/>
          </p15:clr>
        </p15:guide>
        <p15:guide id="6" orient="horz" pos="22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C32331-B8A5-7BD6-929E-5030FBBFE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3119"/>
            <a:ext cx="7377113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C78CE-12BF-F933-32C8-C2CEAA8E6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14625"/>
            <a:ext cx="8162925" cy="3462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4C4FB-34BA-9BC5-D26D-78453CE75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303308" y="2840600"/>
            <a:ext cx="4243390" cy="15339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 spc="300" baseline="0">
                <a:solidFill>
                  <a:schemeClr val="bg1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093A3-9D28-03F6-E4E1-E20DE2583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58006" y="5729289"/>
            <a:ext cx="1533993" cy="1127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 b="0" i="0">
                <a:solidFill>
                  <a:schemeClr val="bg1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fld id="{0A95BBB0-0295-4C7E-A3D0-2F07981FE8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9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55" r:id="rId3"/>
    <p:sldLayoutId id="2147483675" r:id="rId4"/>
    <p:sldLayoutId id="2147483668" r:id="rId5"/>
    <p:sldLayoutId id="2147483676" r:id="rId6"/>
    <p:sldLayoutId id="2147483663" r:id="rId7"/>
    <p:sldLayoutId id="2147483662" r:id="rId8"/>
    <p:sldLayoutId id="2147483673" r:id="rId9"/>
    <p:sldLayoutId id="2147483677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spc="300" baseline="0">
          <a:solidFill>
            <a:schemeClr val="bg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spc="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 spc="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spc="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spc="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6" descr="Woman with blue and green hair">
            <a:extLst>
              <a:ext uri="{FF2B5EF4-FFF2-40B4-BE49-F238E27FC236}">
                <a16:creationId xmlns:a16="http://schemas.microsoft.com/office/drawing/2014/main" id="{5381C1FB-D3A3-B8EF-4D0E-C7D20AE7A81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B566AAA-6DB2-2ABD-AF2A-E22BC191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Most used beauty cosmetics products extended</a:t>
            </a:r>
          </a:p>
        </p:txBody>
      </p:sp>
    </p:spTree>
    <p:extLst>
      <p:ext uri="{BB962C8B-B14F-4D97-AF65-F5344CB8AC3E}">
        <p14:creationId xmlns:p14="http://schemas.microsoft.com/office/powerpoint/2010/main" val="3177652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E1BF6-5E6F-4185-B5EC-D3ECC2F8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027C96-ABAF-4F3C-BCFD-1632570D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188" y="55070"/>
            <a:ext cx="5513294" cy="681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38EA95-0620-4615-A787-AD5ADADC3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15" y="674002"/>
            <a:ext cx="9739204" cy="33226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FD0E0B-05DA-49A6-BDD5-EB77431D9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49" y="4238657"/>
            <a:ext cx="10089901" cy="180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3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E2EAD-E9A6-4F01-A0C7-9F89F46A7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65" y="225190"/>
            <a:ext cx="7292972" cy="6264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B4EE17-13E0-4E34-9E79-FD4427DA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53" y="533149"/>
            <a:ext cx="9083827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3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49ACC-3029-4BE1-9B63-C27BA2D89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85" y="590436"/>
            <a:ext cx="10044030" cy="2629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30BADB-EBEB-49DD-9060-151952C7E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63" y="4235597"/>
            <a:ext cx="11540274" cy="133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53E560-2173-4EFC-B280-0A39C7408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56" y="646223"/>
            <a:ext cx="7428926" cy="2025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3B72ED-6F5D-4DF4-BD52-0D79C3029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618" y="2036332"/>
            <a:ext cx="4358275" cy="42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2B44CC-DF0C-4215-82FF-EFFAF552F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64" y="172828"/>
            <a:ext cx="10802471" cy="2275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F4985-CDBA-4DEC-82FA-8592F3EC6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679" y="2027189"/>
            <a:ext cx="7795936" cy="41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7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46FDB-0E5D-4C35-8136-90D0845C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81" y="676756"/>
            <a:ext cx="5958519" cy="1342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E45C8-8C69-4C30-B0CE-3B309901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88" y="1100378"/>
            <a:ext cx="6122134" cy="46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6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B74042-1E0F-4671-9F26-2CAD24112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577"/>
            <a:ext cx="12192000" cy="18524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77495-CE66-4F8C-948E-93DBA44A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57" y="1493795"/>
            <a:ext cx="5936413" cy="491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2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F99A28-A3C3-485A-8C22-D870DC314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267"/>
            <a:ext cx="12192000" cy="3568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7A79B-0733-4DC9-B9B3-0757A6939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824" y="2468535"/>
            <a:ext cx="5904129" cy="40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73EF9-F384-4876-A600-E4DA7716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1" y="680788"/>
            <a:ext cx="6892023" cy="1378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45A662-1537-427D-88EE-28201B0C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67" y="1048340"/>
            <a:ext cx="5426562" cy="40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1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47488F-CE55-462D-B379-CEEDB09A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922"/>
            <a:ext cx="12192000" cy="58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6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5DF59-1293-4778-BCCD-856333F22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77"/>
            <a:ext cx="12192000" cy="2592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F8BD2-BEE2-4E0B-81F4-13DBE202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15" y="3164259"/>
            <a:ext cx="8564894" cy="28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5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111A15-B3BA-4174-A12F-A22C4459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40"/>
            <a:ext cx="12192000" cy="25685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0B06A9-9738-4348-B2FF-B2EE95F4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135" y="2141042"/>
            <a:ext cx="771972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99179-1D17-42A5-AD3D-CC3C15B7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571252"/>
            <a:ext cx="9464860" cy="57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4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FE0AD6-8C0D-4850-B93E-14DC34F16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59" y="377503"/>
            <a:ext cx="2480406" cy="6102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D11E4-129B-4E74-8B30-5CA5F27F3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40" y="2017912"/>
            <a:ext cx="4669509" cy="24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56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8FF05A-1E77-4C8D-8FEC-2DB44750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565" y="1558128"/>
            <a:ext cx="7254869" cy="37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6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E90AC-10F7-475F-A388-970D536B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21" y="616976"/>
            <a:ext cx="9205758" cy="56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4B2F8-4C65-4B19-B539-2DF17112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002" y="729355"/>
            <a:ext cx="8101409" cy="521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92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A5338-5A46-4C6D-BAC3-A795CFE57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50" y="811303"/>
            <a:ext cx="6797629" cy="5235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3EBFE6-7488-454C-AF87-1AAFD758F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26" y="779927"/>
            <a:ext cx="6668078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E85967-73CA-4BA2-9048-3A6D1315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083" y="746926"/>
            <a:ext cx="6863888" cy="53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4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75C83-1CF0-4CB3-ACAF-5C6A7F7D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8404"/>
            <a:ext cx="12192000" cy="1771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5BDB70-A014-4742-AB9F-F3E12D06D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58" y="1398046"/>
            <a:ext cx="45910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2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3359F-CF35-4746-84FC-BD0D2C44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238" y="1514074"/>
            <a:ext cx="7841524" cy="339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9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298EA-13B5-4227-A89E-9492C79D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5" y="624597"/>
            <a:ext cx="6645216" cy="2804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DC6283-7085-4AFF-A15A-037C75AC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67" y="0"/>
            <a:ext cx="6849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B072EF-AFB5-4451-9E64-95653C4FC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0" y="662376"/>
            <a:ext cx="6569009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8837EF-4D7A-49C4-BA26-6DD8AF523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67" y="0"/>
            <a:ext cx="730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EF480-00FC-404D-9E32-0FBA61E60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0205"/>
            <a:ext cx="12192000" cy="4083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B306C9-FE50-4881-9773-51EE63532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233" y="0"/>
            <a:ext cx="6849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7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8FA1A-0D55-4D47-ABC1-6C6F13F0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4" y="713880"/>
            <a:ext cx="10988992" cy="3673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B9CA6-2614-4F63-8085-3E95C279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833437"/>
            <a:ext cx="82296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3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3C8AC-4301-44C4-91C0-8D2DDDCC2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89" y="637673"/>
            <a:ext cx="11286198" cy="382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5399F-E716-4A43-BD4B-81A552C0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232" y="1886568"/>
            <a:ext cx="8805535" cy="433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460F9-FF13-49C1-BDA8-D5651C58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2" y="674237"/>
            <a:ext cx="10798476" cy="3071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3ABB1F-DF39-43F2-9303-7D473BF37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2" y="552450"/>
            <a:ext cx="96297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BDA89B-B4A6-4C2C-891B-06AE7D69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63" y="293270"/>
            <a:ext cx="8024555" cy="2309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37C506-ED6F-46E6-80D2-0F1508AAE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190500"/>
            <a:ext cx="854392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9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1C5CE6-1D4D-491B-BD3F-07AB87BFF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0"/>
          <a:stretch/>
        </p:blipFill>
        <p:spPr>
          <a:xfrm>
            <a:off x="79309" y="694162"/>
            <a:ext cx="4671986" cy="35512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86ACF-13C2-45AE-BC33-92467EAC9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030" y="694162"/>
            <a:ext cx="5624047" cy="1988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97B9E-55AD-461F-BD6D-77B92B6A8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246" y="645458"/>
            <a:ext cx="7458635" cy="577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31695-5185-4DC6-8D78-2FC42D7E2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429" y="694436"/>
            <a:ext cx="5281118" cy="2385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2B7221-04E2-4B83-A97B-53FEA2E0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5" y="414337"/>
            <a:ext cx="809625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8997D-D30E-4182-9853-8A125B652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04" y="669122"/>
            <a:ext cx="7864522" cy="2149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2AF23-A9A7-4DD0-9109-433AE7BEE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833437"/>
            <a:ext cx="105632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1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E1BF6-5E6F-4185-B5EC-D3ECC2F8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E320AF-C962-4075-8BE1-D4D38E3F0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514"/>
            <a:ext cx="12192000" cy="5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65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0D5F2B-8A2A-461D-A030-78E23C913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9018"/>
            <a:ext cx="12192000" cy="3999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DC2D8F-6950-4A8B-8DC0-4072C19F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687" y="447675"/>
            <a:ext cx="95726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98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100AC-3897-45DC-B9E7-07B32E00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839" y="857027"/>
            <a:ext cx="7895004" cy="5143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48A91-1F34-4F31-BABD-4BAA7072C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619125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0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6C012-9DDD-40AB-B24F-528B4990A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74" y="1387225"/>
            <a:ext cx="4519052" cy="1447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57213-EC33-4954-940D-06A26F1A8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862012"/>
            <a:ext cx="52578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6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9AB49-377C-4156-8F15-CEFEC4ACE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56" y="1017622"/>
            <a:ext cx="9248711" cy="4128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16E9D-EE39-4A1E-A559-4EE8EE62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12" y="500062"/>
            <a:ext cx="8181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58637-ABF7-426D-8DE5-92C6D8FFD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843" y="2397549"/>
            <a:ext cx="8230313" cy="1417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AD667A-9F66-4356-8F5A-BDFEE341E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785" y="0"/>
            <a:ext cx="6852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894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89394-3F59-0BE7-F02A-B3171D9CB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171" y="591850"/>
            <a:ext cx="7508300" cy="196596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27A57-CB01-0C89-ED58-19BC65750FD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9855" y="3044952"/>
            <a:ext cx="7194804" cy="1691640"/>
          </a:xfrm>
        </p:spPr>
        <p:txBody>
          <a:bodyPr/>
          <a:lstStyle/>
          <a:p>
            <a:r>
              <a:rPr lang="en-US" noProof="1"/>
              <a:t>https://github.com/nohayousef/cosmatic-EDA</a:t>
            </a:r>
          </a:p>
        </p:txBody>
      </p:sp>
    </p:spTree>
    <p:extLst>
      <p:ext uri="{BB962C8B-B14F-4D97-AF65-F5344CB8AC3E}">
        <p14:creationId xmlns:p14="http://schemas.microsoft.com/office/powerpoint/2010/main" val="149310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0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E1BF6-5E6F-4185-B5EC-D3ECC2F8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23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966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51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EBBD1B-B376-4D92-A6B7-74E9E2B9E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5834"/>
            <a:ext cx="12192000" cy="286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95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E1BF6-5E6F-4185-B5EC-D3ECC2F8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1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B9985-7C56-465F-81D3-63EC1636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967" y="262615"/>
            <a:ext cx="5761219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3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E1BF6-5E6F-4185-B5EC-D3ECC2F89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0525D-AAE6-4F8A-A290-F9D21DBDD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242" y="670165"/>
            <a:ext cx="6179569" cy="536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73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51EEA5-AB39-4A26-9662-6ED034C8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898" y="665716"/>
            <a:ext cx="6362203" cy="49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21BFE-5751-4B87-A2B9-F3065811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54" y="933493"/>
            <a:ext cx="11084692" cy="49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1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dern Simpl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42B2F"/>
      </a:accent1>
      <a:accent2>
        <a:srgbClr val="6C898B"/>
      </a:accent2>
      <a:accent3>
        <a:srgbClr val="E0C902"/>
      </a:accent3>
      <a:accent4>
        <a:srgbClr val="FFD7E3"/>
      </a:accent4>
      <a:accent5>
        <a:srgbClr val="F1A5B6"/>
      </a:accent5>
      <a:accent6>
        <a:srgbClr val="3E8FB5"/>
      </a:accent6>
      <a:hlink>
        <a:srgbClr val="0563C1"/>
      </a:hlink>
      <a:folHlink>
        <a:srgbClr val="954F72"/>
      </a:folHlink>
    </a:clrScheme>
    <a:fontScheme name="Custom 16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graphy-Portfolio-Modern-Simple-tm66699876_Win32_SD_v7" id="{4AA2ACCA-B009-4CB1-AF91-ED253710ECB5}" vid="{50808ED2-2E5F-4EAF-A3C3-5F8B4C3D1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3A1DDB-B66F-44A7-AD4A-A127D760B3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4A8A11-C8C0-4056-9649-2070263490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847A5A8-F3F5-47F8-8F60-4514C35DD3D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Photography portfolio (modern simple)</Template>
  <TotalTime>3309</TotalTime>
  <Words>17</Words>
  <Application>Microsoft Office PowerPoint</Application>
  <PresentationFormat>Widescreen</PresentationFormat>
  <Paragraphs>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Avenir Next LT Pro</vt:lpstr>
      <vt:lpstr>Calibri</vt:lpstr>
      <vt:lpstr>Posterama</vt:lpstr>
      <vt:lpstr>Office Theme</vt:lpstr>
      <vt:lpstr>Most used beauty cosmetics products extended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Most used beauty cosmetics products extended</dc:title>
  <dc:creator>noha</dc:creator>
  <cp:lastModifiedBy>noha</cp:lastModifiedBy>
  <cp:revision>45</cp:revision>
  <dcterms:created xsi:type="dcterms:W3CDTF">2024-10-01T09:21:07Z</dcterms:created>
  <dcterms:modified xsi:type="dcterms:W3CDTF">2024-10-03T16:30:57Z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